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48" d="100"/>
          <a:sy n="48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06AF40-509D-496F-86F6-02C70E74D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B146E-D745-4B6B-A4B5-75B6A0CB1B8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3962400" cy="2133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By: Vincent Borrelli</a:t>
            </a:r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0"/>
            <a:ext cx="3962400" cy="2133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Desktop Publishing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Bi-Weekly Photo Project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5029200"/>
            <a:ext cx="3581400" cy="411162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V</a:t>
            </a:r>
            <a:r>
              <a:rPr lang="en-US" sz="3200" b="1" dirty="0" smtClean="0">
                <a:solidFill>
                  <a:schemeClr val="tx1"/>
                </a:solidFill>
              </a:rPr>
              <a:t>iewpoint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5800" y="1295400"/>
            <a:ext cx="28194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Focus 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31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48768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Balancing Elements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" y="3444174"/>
            <a:ext cx="4570576" cy="341382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05400" y="1295400"/>
            <a:ext cx="28194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Background and Foreground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9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0" y="990600"/>
            <a:ext cx="2819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+mn-lt"/>
              </a:rPr>
              <a:t>Background and Foreground</a:t>
            </a:r>
            <a:endParaRPr lang="en-US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800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Rule of Thirds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860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53000" y="48006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Balancing Elements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1600" y="1066800"/>
            <a:ext cx="2819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Background and </a:t>
            </a:r>
            <a:r>
              <a:rPr lang="en-US" sz="3200" b="1" dirty="0" smtClean="0">
                <a:latin typeface="+mn-lt"/>
              </a:rPr>
              <a:t>Foreground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1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53000" y="49530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Focus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8546"/>
            <a:ext cx="4502132" cy="351374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5199"/>
            <a:ext cx="4497622" cy="335280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800" y="1143000"/>
            <a:ext cx="2819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View point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48768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Focus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1136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10200" y="1143000"/>
            <a:ext cx="28194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Background and </a:t>
            </a:r>
            <a:r>
              <a:rPr lang="en-US" sz="3600" b="1" dirty="0" smtClean="0"/>
              <a:t>Foreground</a:t>
            </a:r>
            <a:endParaRPr lang="en-US" sz="3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xmlns="" val="33066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53000" y="48768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Framing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0" y="1143000"/>
            <a:ext cx="2819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Symmetry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48768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Viewpoint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394" y="3429000"/>
            <a:ext cx="4572000" cy="3429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0" y="1447800"/>
            <a:ext cx="2819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Focus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3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60"/>
            <a:ext cx="4572000" cy="35016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48006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Viewpoint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3" y="3451254"/>
            <a:ext cx="4572713" cy="342953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24400" y="1143000"/>
            <a:ext cx="28194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epth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53000" y="5029200"/>
            <a:ext cx="3581400" cy="411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Viewpoint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66742"/>
            <a:ext cx="4572001" cy="342900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95800" y="1219200"/>
            <a:ext cx="2819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</a:t>
            </a:r>
            <a:r>
              <a:rPr lang="en-US" sz="3200" b="1" dirty="0" smtClean="0">
                <a:latin typeface="+mn-lt"/>
              </a:rPr>
              <a:t>ocus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8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211</TotalTime>
  <Words>39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Desktop Publishing Bi-Weekly Photo Project</vt:lpstr>
      <vt:lpstr>Background and Foreground</vt:lpstr>
      <vt:lpstr>Background and Foreground</vt:lpstr>
      <vt:lpstr>View point</vt:lpstr>
      <vt:lpstr>Background and Foreground</vt:lpstr>
      <vt:lpstr>Symmetry</vt:lpstr>
      <vt:lpstr>Focus</vt:lpstr>
      <vt:lpstr>Depth</vt:lpstr>
      <vt:lpstr>Focus</vt:lpstr>
      <vt:lpstr>Focus </vt:lpstr>
      <vt:lpstr>Background and Foreground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Desktop Publishing Bi-Weekly Photo Project</dc:title>
  <dc:creator>Borrelli</dc:creator>
  <cp:lastModifiedBy>Administrator</cp:lastModifiedBy>
  <cp:revision>7</cp:revision>
  <dcterms:created xsi:type="dcterms:W3CDTF">2013-09-18T22:02:08Z</dcterms:created>
  <dcterms:modified xsi:type="dcterms:W3CDTF">2013-09-19T16:39:02Z</dcterms:modified>
</cp:coreProperties>
</file>